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4" r:id="rId5"/>
    <p:sldId id="274" r:id="rId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1F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56B79-209F-4382-8CBC-DEF1AA31EE0A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EFF7D-8E4A-4359-A3EF-E7F3AD20B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985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56B79-209F-4382-8CBC-DEF1AA31EE0A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EFF7D-8E4A-4359-A3EF-E7F3AD20B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606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56B79-209F-4382-8CBC-DEF1AA31EE0A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EFF7D-8E4A-4359-A3EF-E7F3AD20B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557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56B79-209F-4382-8CBC-DEF1AA31EE0A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EFF7D-8E4A-4359-A3EF-E7F3AD20B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472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56B79-209F-4382-8CBC-DEF1AA31EE0A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EFF7D-8E4A-4359-A3EF-E7F3AD20B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947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56B79-209F-4382-8CBC-DEF1AA31EE0A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EFF7D-8E4A-4359-A3EF-E7F3AD20B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462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56B79-209F-4382-8CBC-DEF1AA31EE0A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EFF7D-8E4A-4359-A3EF-E7F3AD20B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442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56B79-209F-4382-8CBC-DEF1AA31EE0A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EFF7D-8E4A-4359-A3EF-E7F3AD20B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226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56B79-209F-4382-8CBC-DEF1AA31EE0A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EFF7D-8E4A-4359-A3EF-E7F3AD20B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291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56B79-209F-4382-8CBC-DEF1AA31EE0A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EFF7D-8E4A-4359-A3EF-E7F3AD20B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323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56B79-209F-4382-8CBC-DEF1AA31EE0A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EFF7D-8E4A-4359-A3EF-E7F3AD20B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21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856B79-209F-4382-8CBC-DEF1AA31EE0A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EFF7D-8E4A-4359-A3EF-E7F3AD20B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266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238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6996" y="1895431"/>
            <a:ext cx="9382897" cy="634958"/>
          </a:xfrm>
        </p:spPr>
        <p:txBody>
          <a:bodyPr/>
          <a:lstStyle/>
          <a:p>
            <a:pPr algn="r"/>
            <a:r>
              <a:rPr lang="en-US" sz="3600" dirty="0">
                <a:solidFill>
                  <a:schemeClr val="bg1"/>
                </a:solidFill>
                <a:latin typeface="FreightSans Pro Bold" panose="02000803040000020004" pitchFamily="50" charset="0"/>
              </a:rPr>
              <a:t>Title of Presentation</a:t>
            </a:r>
            <a:endParaRPr lang="en-US" dirty="0">
              <a:solidFill>
                <a:schemeClr val="bg1"/>
              </a:solidFill>
              <a:latin typeface="FreightSans Pro Bold" panose="02000803040000020004" pitchFamily="50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48756" y="2753538"/>
            <a:ext cx="3731138" cy="1013119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en-US" sz="3200" i="1" dirty="0">
                <a:solidFill>
                  <a:schemeClr val="bg1"/>
                </a:solidFill>
                <a:latin typeface="Garamond" panose="02020404030301010803" pitchFamily="18" charset="0"/>
              </a:rPr>
              <a:t>Name of Presenter</a:t>
            </a:r>
          </a:p>
          <a:p>
            <a:pPr algn="r"/>
            <a:r>
              <a:rPr lang="en-US" sz="3200" i="1" dirty="0">
                <a:solidFill>
                  <a:schemeClr val="bg1"/>
                </a:solidFill>
                <a:latin typeface="Garamond" panose="02020404030301010803" pitchFamily="18" charset="0"/>
              </a:rPr>
              <a:t>February 5, 2020</a:t>
            </a:r>
          </a:p>
        </p:txBody>
      </p:sp>
    </p:spTree>
    <p:extLst>
      <p:ext uri="{BB962C8B-B14F-4D97-AF65-F5344CB8AC3E}">
        <p14:creationId xmlns:p14="http://schemas.microsoft.com/office/powerpoint/2010/main" val="2940794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4060" cy="6859158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9C1F2E"/>
                </a:solidFill>
                <a:latin typeface="FreightSans Pro Bold" panose="02000803040000020004" pitchFamily="50" charset="0"/>
              </a:rPr>
              <a:t>Heading 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1690688"/>
            <a:ext cx="1029935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Garamond" panose="02020404030301010803" pitchFamily="18" charset="0"/>
              </a:rPr>
              <a:t>“Lorem ipsum dolor sit </a:t>
            </a:r>
            <a:r>
              <a:rPr lang="en-US" sz="2400" dirty="0" err="1">
                <a:latin typeface="Garamond" panose="02020404030301010803" pitchFamily="18" charset="0"/>
              </a:rPr>
              <a:t>amet</a:t>
            </a:r>
            <a:r>
              <a:rPr lang="en-US" sz="2400" dirty="0">
                <a:latin typeface="Garamond" panose="02020404030301010803" pitchFamily="18" charset="0"/>
              </a:rPr>
              <a:t>, </a:t>
            </a:r>
            <a:r>
              <a:rPr lang="en-US" sz="2400" dirty="0" err="1">
                <a:latin typeface="Garamond" panose="02020404030301010803" pitchFamily="18" charset="0"/>
              </a:rPr>
              <a:t>consectetur</a:t>
            </a:r>
            <a:r>
              <a:rPr lang="en-US" sz="2400" dirty="0">
                <a:latin typeface="Garamond" panose="02020404030301010803" pitchFamily="18" charset="0"/>
              </a:rPr>
              <a:t> </a:t>
            </a:r>
            <a:r>
              <a:rPr lang="en-US" sz="2400" dirty="0" err="1">
                <a:latin typeface="Garamond" panose="02020404030301010803" pitchFamily="18" charset="0"/>
              </a:rPr>
              <a:t>adipiscing</a:t>
            </a:r>
            <a:r>
              <a:rPr lang="en-US" sz="2400" dirty="0">
                <a:latin typeface="Garamond" panose="02020404030301010803" pitchFamily="18" charset="0"/>
              </a:rPr>
              <a:t> </a:t>
            </a:r>
            <a:r>
              <a:rPr lang="en-US" sz="2400" dirty="0" err="1">
                <a:latin typeface="Garamond" panose="02020404030301010803" pitchFamily="18" charset="0"/>
              </a:rPr>
              <a:t>elit</a:t>
            </a:r>
            <a:r>
              <a:rPr lang="en-US" sz="2400" dirty="0">
                <a:latin typeface="Garamond" panose="02020404030301010803" pitchFamily="18" charset="0"/>
              </a:rPr>
              <a:t>, sed do </a:t>
            </a:r>
            <a:r>
              <a:rPr lang="en-US" sz="2400" dirty="0" err="1">
                <a:latin typeface="Garamond" panose="02020404030301010803" pitchFamily="18" charset="0"/>
              </a:rPr>
              <a:t>eiusmod</a:t>
            </a:r>
            <a:r>
              <a:rPr lang="en-US" sz="2400" dirty="0">
                <a:latin typeface="Garamond" panose="02020404030301010803" pitchFamily="18" charset="0"/>
              </a:rPr>
              <a:t> </a:t>
            </a:r>
            <a:r>
              <a:rPr lang="en-US" sz="2400" dirty="0" err="1">
                <a:latin typeface="Garamond" panose="02020404030301010803" pitchFamily="18" charset="0"/>
              </a:rPr>
              <a:t>tempor</a:t>
            </a:r>
            <a:r>
              <a:rPr lang="en-US" sz="2400" dirty="0">
                <a:latin typeface="Garamond" panose="02020404030301010803" pitchFamily="18" charset="0"/>
              </a:rPr>
              <a:t> </a:t>
            </a:r>
            <a:r>
              <a:rPr lang="en-US" sz="2400" dirty="0" err="1">
                <a:latin typeface="Garamond" panose="02020404030301010803" pitchFamily="18" charset="0"/>
              </a:rPr>
              <a:t>incididunt</a:t>
            </a:r>
            <a:r>
              <a:rPr lang="en-US" sz="2400" dirty="0">
                <a:latin typeface="Garamond" panose="02020404030301010803" pitchFamily="18" charset="0"/>
              </a:rPr>
              <a:t> </a:t>
            </a:r>
            <a:r>
              <a:rPr lang="en-US" sz="2400" dirty="0" err="1">
                <a:latin typeface="Garamond" panose="02020404030301010803" pitchFamily="18" charset="0"/>
              </a:rPr>
              <a:t>ut</a:t>
            </a:r>
            <a:r>
              <a:rPr lang="en-US" sz="2400" dirty="0">
                <a:latin typeface="Garamond" panose="02020404030301010803" pitchFamily="18" charset="0"/>
              </a:rPr>
              <a:t> </a:t>
            </a:r>
            <a:r>
              <a:rPr lang="en-US" sz="2400" dirty="0" err="1">
                <a:latin typeface="Garamond" panose="02020404030301010803" pitchFamily="18" charset="0"/>
              </a:rPr>
              <a:t>labore</a:t>
            </a:r>
            <a:r>
              <a:rPr lang="en-US" sz="2400" dirty="0">
                <a:latin typeface="Garamond" panose="02020404030301010803" pitchFamily="18" charset="0"/>
              </a:rPr>
              <a:t> et dolore magna </a:t>
            </a:r>
            <a:r>
              <a:rPr lang="en-US" sz="2400" dirty="0" err="1">
                <a:latin typeface="Garamond" panose="02020404030301010803" pitchFamily="18" charset="0"/>
              </a:rPr>
              <a:t>aliqua</a:t>
            </a:r>
            <a:r>
              <a:rPr lang="en-US" sz="2400" dirty="0">
                <a:latin typeface="Garamond" panose="02020404030301010803" pitchFamily="18" charset="0"/>
              </a:rPr>
              <a:t>. Purus in </a:t>
            </a:r>
            <a:r>
              <a:rPr lang="en-US" sz="2400" dirty="0" err="1">
                <a:latin typeface="Garamond" panose="02020404030301010803" pitchFamily="18" charset="0"/>
              </a:rPr>
              <a:t>mollis</a:t>
            </a:r>
            <a:r>
              <a:rPr lang="en-US" sz="2400" dirty="0">
                <a:latin typeface="Garamond" panose="02020404030301010803" pitchFamily="18" charset="0"/>
              </a:rPr>
              <a:t> </a:t>
            </a:r>
            <a:r>
              <a:rPr lang="en-US" sz="2400" dirty="0" err="1">
                <a:latin typeface="Garamond" panose="02020404030301010803" pitchFamily="18" charset="0"/>
              </a:rPr>
              <a:t>nunc</a:t>
            </a:r>
            <a:r>
              <a:rPr lang="en-US" sz="2400" dirty="0">
                <a:latin typeface="Garamond" panose="02020404030301010803" pitchFamily="18" charset="0"/>
              </a:rPr>
              <a:t> sed id semper. Ut pharetra sit </a:t>
            </a:r>
            <a:r>
              <a:rPr lang="en-US" sz="2400" dirty="0" err="1">
                <a:latin typeface="Garamond" panose="02020404030301010803" pitchFamily="18" charset="0"/>
              </a:rPr>
              <a:t>amet</a:t>
            </a:r>
            <a:r>
              <a:rPr lang="en-US" sz="2400" dirty="0">
                <a:latin typeface="Garamond" panose="02020404030301010803" pitchFamily="18" charset="0"/>
              </a:rPr>
              <a:t> </a:t>
            </a:r>
            <a:r>
              <a:rPr lang="en-US" sz="2400" dirty="0" err="1">
                <a:latin typeface="Garamond" panose="02020404030301010803" pitchFamily="18" charset="0"/>
              </a:rPr>
              <a:t>aliquam</a:t>
            </a:r>
            <a:r>
              <a:rPr lang="en-US" sz="2400" dirty="0">
                <a:latin typeface="Garamond" panose="02020404030301010803" pitchFamily="18" charset="0"/>
              </a:rPr>
              <a:t> id. Non </a:t>
            </a:r>
            <a:r>
              <a:rPr lang="en-US" sz="2400" dirty="0" err="1">
                <a:latin typeface="Garamond" panose="02020404030301010803" pitchFamily="18" charset="0"/>
              </a:rPr>
              <a:t>blandit</a:t>
            </a:r>
            <a:r>
              <a:rPr lang="en-US" sz="2400" dirty="0">
                <a:latin typeface="Garamond" panose="02020404030301010803" pitchFamily="18" charset="0"/>
              </a:rPr>
              <a:t> </a:t>
            </a:r>
            <a:r>
              <a:rPr lang="en-US" sz="2400" dirty="0" err="1">
                <a:latin typeface="Garamond" panose="02020404030301010803" pitchFamily="18" charset="0"/>
              </a:rPr>
              <a:t>massa</a:t>
            </a:r>
            <a:r>
              <a:rPr lang="en-US" sz="2400" dirty="0">
                <a:latin typeface="Garamond" panose="02020404030301010803" pitchFamily="18" charset="0"/>
              </a:rPr>
              <a:t> </a:t>
            </a:r>
            <a:r>
              <a:rPr lang="en-US" sz="2400" dirty="0" err="1">
                <a:latin typeface="Garamond" panose="02020404030301010803" pitchFamily="18" charset="0"/>
              </a:rPr>
              <a:t>enim</a:t>
            </a:r>
            <a:r>
              <a:rPr lang="en-US" sz="2400" dirty="0">
                <a:latin typeface="Garamond" panose="02020404030301010803" pitchFamily="18" charset="0"/>
              </a:rPr>
              <a:t> </a:t>
            </a:r>
            <a:r>
              <a:rPr lang="en-US" sz="2400" dirty="0" err="1">
                <a:latin typeface="Garamond" panose="02020404030301010803" pitchFamily="18" charset="0"/>
              </a:rPr>
              <a:t>nec</a:t>
            </a:r>
            <a:r>
              <a:rPr lang="en-US" sz="2400" dirty="0">
                <a:latin typeface="Garamond" panose="02020404030301010803" pitchFamily="18" charset="0"/>
              </a:rPr>
              <a:t> dui </a:t>
            </a:r>
            <a:r>
              <a:rPr lang="en-US" sz="2400" dirty="0" err="1">
                <a:latin typeface="Garamond" panose="02020404030301010803" pitchFamily="18" charset="0"/>
              </a:rPr>
              <a:t>nunc</a:t>
            </a:r>
            <a:r>
              <a:rPr lang="en-US" sz="2400" dirty="0">
                <a:latin typeface="Garamond" panose="02020404030301010803" pitchFamily="18" charset="0"/>
              </a:rPr>
              <a:t> </a:t>
            </a:r>
            <a:r>
              <a:rPr lang="en-US" sz="2400" dirty="0" err="1">
                <a:latin typeface="Garamond" panose="02020404030301010803" pitchFamily="18" charset="0"/>
              </a:rPr>
              <a:t>mattis</a:t>
            </a:r>
            <a:r>
              <a:rPr lang="en-US" sz="2400" dirty="0">
                <a:latin typeface="Garamond" panose="02020404030301010803" pitchFamily="18" charset="0"/>
              </a:rPr>
              <a:t> </a:t>
            </a:r>
            <a:r>
              <a:rPr lang="en-US" sz="2400" dirty="0" err="1">
                <a:latin typeface="Garamond" panose="02020404030301010803" pitchFamily="18" charset="0"/>
              </a:rPr>
              <a:t>enim</a:t>
            </a:r>
            <a:r>
              <a:rPr lang="en-US" sz="2400" dirty="0">
                <a:latin typeface="Garamond" panose="02020404030301010803" pitchFamily="18" charset="0"/>
              </a:rPr>
              <a:t>.”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Garamond" panose="02020404030301010803" pitchFamily="18" charset="0"/>
              </a:rPr>
              <a:t>—Noel-Levitz, </a:t>
            </a:r>
            <a:r>
              <a:rPr lang="en-US" sz="2400" i="1" dirty="0">
                <a:latin typeface="Garamond" panose="02020404030301010803" pitchFamily="18" charset="0"/>
              </a:rPr>
              <a:t>Marketing Communications Analysis</a:t>
            </a:r>
          </a:p>
        </p:txBody>
      </p:sp>
    </p:spTree>
    <p:extLst>
      <p:ext uri="{BB962C8B-B14F-4D97-AF65-F5344CB8AC3E}">
        <p14:creationId xmlns:p14="http://schemas.microsoft.com/office/powerpoint/2010/main" val="841927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4060" cy="6859158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9C1F2E"/>
                </a:solidFill>
                <a:latin typeface="FreightSans Pro Bold" panose="02000803040000020004" pitchFamily="50" charset="0"/>
              </a:rPr>
              <a:t>Heading 2—List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1690688"/>
            <a:ext cx="10299357" cy="3364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400" dirty="0">
                <a:latin typeface="Garamond" panose="02020404030301010803" pitchFamily="18" charset="0"/>
              </a:rPr>
              <a:t>Lorem 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400" dirty="0">
                <a:latin typeface="Garamond" panose="02020404030301010803" pitchFamily="18" charset="0"/>
              </a:rPr>
              <a:t>Ipsum 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400" dirty="0">
                <a:latin typeface="Garamond" panose="02020404030301010803" pitchFamily="18" charset="0"/>
              </a:rPr>
              <a:t>Dolor 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400" dirty="0">
                <a:latin typeface="Garamond" panose="02020404030301010803" pitchFamily="18" charset="0"/>
              </a:rPr>
              <a:t>Sit 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400" dirty="0" err="1">
                <a:latin typeface="Garamond" panose="02020404030301010803" pitchFamily="18" charset="0"/>
              </a:rPr>
              <a:t>Amet</a:t>
            </a:r>
            <a:endParaRPr lang="en-US" sz="2400" dirty="0">
              <a:latin typeface="Garamond" panose="02020404030301010803" pitchFamily="18" charset="0"/>
            </a:endParaRP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400" dirty="0" err="1">
                <a:latin typeface="Garamond" panose="02020404030301010803" pitchFamily="18" charset="0"/>
              </a:rPr>
              <a:t>Consectetur</a:t>
            </a:r>
            <a:r>
              <a:rPr lang="en-US" sz="2400" dirty="0">
                <a:latin typeface="Garamond" panose="02020404030301010803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190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4060" cy="6859158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9C1F2E"/>
                </a:solidFill>
                <a:latin typeface="FreightSans Pro Bold" panose="02000803040000020004" pitchFamily="50" charset="0"/>
              </a:rPr>
              <a:t>Heading 3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1690688"/>
            <a:ext cx="10299357" cy="2256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Garamond" panose="02020404030301010803" pitchFamily="18" charset="0"/>
              </a:rPr>
              <a:t>• Lorem ipsum dolor?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Garamond" panose="02020404030301010803" pitchFamily="18" charset="0"/>
              </a:rPr>
              <a:t>• Sit </a:t>
            </a:r>
            <a:r>
              <a:rPr lang="en-US" sz="2400" dirty="0" err="1">
                <a:latin typeface="Garamond" panose="02020404030301010803" pitchFamily="18" charset="0"/>
              </a:rPr>
              <a:t>amet</a:t>
            </a:r>
            <a:r>
              <a:rPr lang="en-US" sz="2400" dirty="0">
                <a:latin typeface="Garamond" panose="02020404030301010803" pitchFamily="18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Garamond" panose="02020404030301010803" pitchFamily="18" charset="0"/>
              </a:rPr>
              <a:t>	• </a:t>
            </a:r>
            <a:r>
              <a:rPr lang="en-US" sz="2400" dirty="0" err="1">
                <a:latin typeface="Garamond" panose="02020404030301010803" pitchFamily="18" charset="0"/>
              </a:rPr>
              <a:t>Consectetur</a:t>
            </a:r>
            <a:r>
              <a:rPr lang="en-US" sz="2400" dirty="0">
                <a:latin typeface="Garamond" panose="02020404030301010803" pitchFamily="18" charset="0"/>
              </a:rPr>
              <a:t> </a:t>
            </a:r>
            <a:r>
              <a:rPr lang="en-US" sz="2400" dirty="0" err="1">
                <a:latin typeface="Garamond" panose="02020404030301010803" pitchFamily="18" charset="0"/>
              </a:rPr>
              <a:t>adipiscing</a:t>
            </a:r>
            <a:r>
              <a:rPr lang="en-US" sz="2400" dirty="0">
                <a:latin typeface="Garamond" panose="02020404030301010803" pitchFamily="18" charset="0"/>
              </a:rPr>
              <a:t> </a:t>
            </a:r>
            <a:r>
              <a:rPr lang="en-US" sz="2400" dirty="0" err="1">
                <a:latin typeface="Garamond" panose="02020404030301010803" pitchFamily="18" charset="0"/>
              </a:rPr>
              <a:t>elit</a:t>
            </a:r>
            <a:endParaRPr lang="en-US" sz="2400" dirty="0">
              <a:latin typeface="Garamond" panose="02020404030301010803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latin typeface="Garamond" panose="02020404030301010803" pitchFamily="18" charset="0"/>
              </a:rPr>
              <a:t>	• Sed do </a:t>
            </a:r>
            <a:r>
              <a:rPr lang="en-US" sz="2400" dirty="0" err="1">
                <a:latin typeface="Garamond" panose="02020404030301010803" pitchFamily="18" charset="0"/>
              </a:rPr>
              <a:t>eiusmod</a:t>
            </a:r>
            <a:r>
              <a:rPr lang="en-US" sz="2400" dirty="0">
                <a:latin typeface="Garamond" panose="02020404030301010803" pitchFamily="18" charset="0"/>
              </a:rPr>
              <a:t> </a:t>
            </a:r>
            <a:r>
              <a:rPr lang="en-US" sz="2400" dirty="0" err="1">
                <a:latin typeface="Garamond" panose="02020404030301010803" pitchFamily="18" charset="0"/>
              </a:rPr>
              <a:t>tempor</a:t>
            </a:r>
            <a:endParaRPr lang="en-US" sz="24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5401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4060" cy="6859158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9C1F2E"/>
                </a:solidFill>
                <a:latin typeface="FreightSans Pro Bold" panose="02000803040000020004" pitchFamily="50" charset="0"/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1901837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101</Words>
  <Application>Microsoft Office PowerPoint</Application>
  <PresentationFormat>Widescreen</PresentationFormat>
  <Paragraphs>19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FreightSans Pro Bold</vt:lpstr>
      <vt:lpstr>Garamond</vt:lpstr>
      <vt:lpstr>Office Theme</vt:lpstr>
      <vt:lpstr>Title of Presentation</vt:lpstr>
      <vt:lpstr>Heading 1</vt:lpstr>
      <vt:lpstr>Heading 2—List</vt:lpstr>
      <vt:lpstr>Heading 3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&amp; Communications Strategy</dc:title>
  <dc:creator>Colton, Chris</dc:creator>
  <cp:lastModifiedBy>Meyers, Ben</cp:lastModifiedBy>
  <cp:revision>54</cp:revision>
  <cp:lastPrinted>2019-07-29T18:04:54Z</cp:lastPrinted>
  <dcterms:created xsi:type="dcterms:W3CDTF">2019-07-29T17:05:02Z</dcterms:created>
  <dcterms:modified xsi:type="dcterms:W3CDTF">2021-08-03T15:28:31Z</dcterms:modified>
</cp:coreProperties>
</file>