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49372" autoAdjust="0"/>
  </p:normalViewPr>
  <p:slideViewPr>
    <p:cSldViewPr snapToGrid="0">
      <p:cViewPr varScale="1">
        <p:scale>
          <a:sx n="57" d="100"/>
          <a:sy n="57" d="100"/>
        </p:scale>
        <p:origin x="26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B81E2-966F-4BB9-A7F2-D8BAC3AC99F4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8B38F-5F7F-40ED-A93C-AFA91514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1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EDUCATION: J.D. Cornell University Law School, Ithaca, NY, 1987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B38F-5F7F-40ED-A93C-AFA9151434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2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3F06-A579-4719-B8B8-C809BBCED31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F27B-D6A4-4666-895B-A162D95E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0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3F06-A579-4719-B8B8-C809BBCED31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F27B-D6A4-4666-895B-A162D95E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9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3F06-A579-4719-B8B8-C809BBCED31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F27B-D6A4-4666-895B-A162D95E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3F06-A579-4719-B8B8-C809BBCED31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F27B-D6A4-4666-895B-A162D95E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5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3F06-A579-4719-B8B8-C809BBCED31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F27B-D6A4-4666-895B-A162D95E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9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3F06-A579-4719-B8B8-C809BBCED31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F27B-D6A4-4666-895B-A162D95E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4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3F06-A579-4719-B8B8-C809BBCED31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F27B-D6A4-4666-895B-A162D95E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3F06-A579-4719-B8B8-C809BBCED31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F27B-D6A4-4666-895B-A162D95E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3F06-A579-4719-B8B8-C809BBCED31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F27B-D6A4-4666-895B-A162D95E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6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3F06-A579-4719-B8B8-C809BBCED31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F27B-D6A4-4666-895B-A162D95E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3F06-A579-4719-B8B8-C809BBCED31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F27B-D6A4-4666-895B-A162D95E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E3F06-A579-4719-B8B8-C809BBCED31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F27B-D6A4-4666-895B-A162D95E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estpracticeslegaled.albanylawblogs.org/2017/01/15/public-opposition-to-jeff-sessions-results-in-an-open-records-request/" TargetMode="External"/><Relationship Id="rId2" Type="http://schemas.openxmlformats.org/officeDocument/2006/relationships/hyperlink" Target="https://bestpracticeslegaled.albanylawblogs.org/2016/12/13/adding-your-name-to-the-professor-watchli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xprof.typepad.com/taxprof_blog/2017/01/3-law-profs-criticize-smug-self-delusion-of-1400-law-prof-signatories-to-scandalous-letter-by-parti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.nytimes.com/email/re?location=4z5Q7LhI+KVBjmEgFdYACPLKh239P3pgi4SklzCIhvbN+rfPhGrj7btoQQSeH13bsNFNrTfKN79GnULEqcofLbI/vop32M+2mXtrOBE/zsisV+Nf5UTcLBnpREx+qGhq7OneTLDEye0u+ETm/AD5D2Nvc6DQ2TpU&amp;campaign_id=132&amp;instance_id=90902&amp;segment_id=102328&amp;user_id=989ff07cac9b48b4c3db0ab16b67bca6&amp;regi_id=5770495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>
                <a:solidFill>
                  <a:srgbClr val="FF0066"/>
                </a:solidFill>
              </a:rPr>
              <a:t>GATHII FACULTY WORKSHOPS – SPRING 2017 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600" b="1" dirty="0"/>
              <a:t> </a:t>
            </a:r>
            <a:r>
              <a:rPr lang="en-US" sz="3600" b="1" i="1" dirty="0"/>
              <a:t>Faculty </a:t>
            </a:r>
            <a:r>
              <a:rPr lang="en-US" sz="3600" b="1" i="1" dirty="0" err="1"/>
              <a:t>Watchlist</a:t>
            </a:r>
            <a:r>
              <a:rPr lang="en-US" sz="3600" b="1" i="1" dirty="0"/>
              <a:t>! </a:t>
            </a:r>
            <a:endParaRPr lang="en-US" sz="3600" b="1" dirty="0"/>
          </a:p>
          <a:p>
            <a:r>
              <a:rPr lang="en-US" sz="3600" b="1" dirty="0"/>
              <a:t>Teaching in Interesting Times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</a:rPr>
              <a:t>Faculty Responses to Request for Topics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Working with Students with Deficient Writing Skills</a:t>
            </a:r>
          </a:p>
          <a:p>
            <a:pPr lvl="1"/>
            <a:r>
              <a:rPr lang="en-US" dirty="0" smtClean="0"/>
              <a:t>On Papers especially ULW</a:t>
            </a:r>
          </a:p>
          <a:p>
            <a:pPr lvl="1"/>
            <a:r>
              <a:rPr lang="en-US" dirty="0" smtClean="0"/>
              <a:t>On Exam answers</a:t>
            </a:r>
          </a:p>
          <a:p>
            <a:endParaRPr lang="en-US" dirty="0"/>
          </a:p>
          <a:p>
            <a:r>
              <a:rPr lang="en-US" dirty="0" smtClean="0"/>
              <a:t>Writing Multiple Choice Questions</a:t>
            </a:r>
          </a:p>
          <a:p>
            <a:endParaRPr lang="en-US" dirty="0"/>
          </a:p>
          <a:p>
            <a:r>
              <a:rPr lang="en-US" dirty="0" smtClean="0"/>
              <a:t>Teaching during the Faculty </a:t>
            </a:r>
            <a:r>
              <a:rPr lang="en-US" dirty="0" err="1" smtClean="0"/>
              <a:t>Watchlist</a:t>
            </a:r>
            <a:r>
              <a:rPr lang="en-US" dirty="0" smtClean="0"/>
              <a:t> era</a:t>
            </a:r>
          </a:p>
          <a:p>
            <a:endParaRPr lang="en-US" dirty="0"/>
          </a:p>
          <a:p>
            <a:r>
              <a:rPr lang="en-US" dirty="0" smtClean="0"/>
              <a:t>LEFTOVER FROM FALL: </a:t>
            </a:r>
          </a:p>
          <a:p>
            <a:pPr lvl="1"/>
            <a:r>
              <a:rPr lang="en-US" dirty="0" smtClean="0"/>
              <a:t>how to use clickers in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8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FF0066"/>
                </a:solidFill>
              </a:rPr>
              <a:t>Watchlist</a:t>
            </a:r>
            <a:r>
              <a:rPr lang="en-US" b="1" dirty="0" smtClean="0">
                <a:solidFill>
                  <a:srgbClr val="FF0066"/>
                </a:solidFill>
              </a:rPr>
              <a:t> and FOIA requests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https://bestpracticeslegaled.albanylawblogs.org/2016/12/13/adding-your-name-to-the-professor-watchlist/</a:t>
            </a:r>
            <a:endParaRPr lang="en-US" sz="2400" dirty="0" smtClean="0"/>
          </a:p>
          <a:p>
            <a:r>
              <a:rPr lang="en-US" sz="2000" dirty="0"/>
              <a:t>Professor </a:t>
            </a:r>
            <a:r>
              <a:rPr lang="en-US" sz="2000" dirty="0" err="1"/>
              <a:t>Watchlist</a:t>
            </a:r>
            <a:r>
              <a:rPr lang="en-US" sz="2000" dirty="0"/>
              <a:t>, a website that seeks to </a:t>
            </a:r>
            <a:r>
              <a:rPr lang="en-US" sz="2000" b="1" dirty="0"/>
              <a:t>“expose and document college professors who discriminate against conservative students and advance leftist propaganda in the classroom.”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AAUP notes, “This website poses a clear threat to academic freedom. </a:t>
            </a:r>
            <a:r>
              <a:rPr lang="en-US" sz="1800" b="1" dirty="0"/>
              <a:t>Over the past century, such lists have been used to harass and intimidate faculty, and have a chilling effect on academic freedom and free speech</a:t>
            </a:r>
            <a:r>
              <a:rPr lang="en-US" sz="1800" b="1" dirty="0" smtClean="0"/>
              <a:t>.”</a:t>
            </a:r>
          </a:p>
          <a:p>
            <a:r>
              <a:rPr lang="en-US" sz="2400" dirty="0" smtClean="0">
                <a:hlinkClick r:id="rId3"/>
              </a:rPr>
              <a:t>https://bestpracticeslegaled.albanylawblogs.org/2017/01/15/public-opposition-to-jeff-sessions-results-in-an-open-records-request/</a:t>
            </a:r>
            <a:endParaRPr lang="en-US" sz="2400" dirty="0"/>
          </a:p>
          <a:p>
            <a:r>
              <a:rPr lang="en-US" sz="2400" dirty="0" smtClean="0">
                <a:hlinkClick r:id="rId4"/>
              </a:rPr>
              <a:t>http://taxprof.typepad.com/taxprof_blog/2017/01/3-law-profs-criticize-smug-self-delusion-of-1400-law-prof-signatories-to-scandalous-letter-by-partis.html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1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3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66"/>
                </a:solidFill>
              </a:rPr>
              <a:t>Tumultous</a:t>
            </a:r>
            <a:r>
              <a:rPr lang="en-US" b="1" smtClean="0">
                <a:solidFill>
                  <a:srgbClr val="FF0066"/>
                </a:solidFill>
              </a:rPr>
              <a:t> week</a:t>
            </a:r>
            <a:endParaRPr lang="en-US" b="1" dirty="0">
              <a:solidFill>
                <a:srgbClr val="FF0066"/>
              </a:solidFill>
            </a:endParaRPr>
          </a:p>
        </p:txBody>
      </p:sp>
      <p:pic>
        <p:nvPicPr>
          <p:cNvPr id="1026" name="Picture 2" descr="https://mcsally.house.gov/sites/mcsally.house.gov/files/styles/congress_featured_image/public/featured_image/inauguration%202017%20GOOD.jpg?itok=oHrmy8I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70" y="1532585"/>
            <a:ext cx="3718359" cy="209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608" y="2"/>
            <a:ext cx="5897880" cy="3714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670" y="3714848"/>
            <a:ext cx="102735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Trump admin orders EPA contract freeze and media </a:t>
            </a:r>
            <a:r>
              <a:rPr lang="en-US" sz="4000" b="1" dirty="0" smtClean="0"/>
              <a:t>blackout</a:t>
            </a:r>
            <a:endParaRPr lang="en-US" sz="4000" b="1" dirty="0"/>
          </a:p>
          <a:p>
            <a:r>
              <a:rPr lang="en-US" sz="4000" dirty="0">
                <a:hlinkClick r:id="rId4"/>
              </a:rPr>
              <a:t>President Trump is ordering construction of a Mexican wall, and may unveil plans to curtail immigration from "terror prone" nations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4182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New Era mean for: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Teaching</a:t>
            </a:r>
          </a:p>
          <a:p>
            <a:r>
              <a:rPr lang="en-US" dirty="0" smtClean="0"/>
              <a:t>Writing</a:t>
            </a:r>
          </a:p>
          <a:p>
            <a:r>
              <a:rPr lang="en-US" dirty="0" smtClean="0"/>
              <a:t>Speaking</a:t>
            </a:r>
          </a:p>
          <a:p>
            <a:r>
              <a:rPr lang="en-US" dirty="0" smtClean="0"/>
              <a:t>Community Service</a:t>
            </a:r>
          </a:p>
          <a:p>
            <a:r>
              <a:rPr lang="en-US" dirty="0" smtClean="0"/>
              <a:t>Academic Freedom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2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Election</a:t>
            </a:r>
            <a:endParaRPr lang="en-US" dirty="0"/>
          </a:p>
        </p:txBody>
      </p:sp>
      <p:pic>
        <p:nvPicPr>
          <p:cNvPr id="2050" name="Picture 2" descr="Timothy Taylo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9" y="150545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24133" y="3200400"/>
            <a:ext cx="2873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Professor Timothy Taylor </a:t>
            </a:r>
          </a:p>
          <a:p>
            <a:r>
              <a:rPr lang="en-US" dirty="0"/>
              <a:t> </a:t>
            </a:r>
            <a:r>
              <a:rPr lang="en-US" dirty="0" smtClean="0"/>
              <a:t>U Albany</a:t>
            </a:r>
          </a:p>
          <a:p>
            <a:r>
              <a:rPr lang="en-US" dirty="0" smtClean="0"/>
              <a:t>Former Counsel for Unions</a:t>
            </a:r>
          </a:p>
          <a:p>
            <a:r>
              <a:rPr lang="en-US" dirty="0" smtClean="0"/>
              <a:t>Mediator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8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your thoughts?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690688"/>
            <a:ext cx="4724400" cy="3149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1" y="1027906"/>
            <a:ext cx="4849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27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DEE06D115A374FB31F8955B6BB3C71" ma:contentTypeVersion="2" ma:contentTypeDescription="Create a new document." ma:contentTypeScope="" ma:versionID="cff3033aef92e2f214df3c90050650ec">
  <xsd:schema xmlns:xsd="http://www.w3.org/2001/XMLSchema" xmlns:xs="http://www.w3.org/2001/XMLSchema" xmlns:p="http://schemas.microsoft.com/office/2006/metadata/properties" xmlns:ns1="http://schemas.microsoft.com/sharepoint/v3" xmlns:ns3="30d04656-511f-42b5-adb2-5e42501272af" targetNamespace="http://schemas.microsoft.com/office/2006/metadata/properties" ma:root="true" ma:fieldsID="363cd44a707cdf05307dabeb12fca7ca" ns1:_="" ns3:_="">
    <xsd:import namespace="http://schemas.microsoft.com/sharepoint/v3"/>
    <xsd:import namespace="30d04656-511f-42b5-adb2-5e42501272a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04656-511f-42b5-adb2-5e42501272af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0d04656-511f-42b5-adb2-5e42501272af">PF7C37ZHKNJA-1596518835-25</_dlc_DocId>
    <_dlc_DocIdUrl xmlns="30d04656-511f-42b5-adb2-5e42501272af">
      <Url>http://wwwfe01/centers/center-for-excellence-in-law-teaching/albany-law-initiatives/celt-faculty-workshops/_layouts/15/DocIdRedir.aspx?ID=PF7C37ZHKNJA-1596518835-25</Url>
      <Description>PF7C37ZHKNJA-1596518835-25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7811009-CBD6-4205-BC4F-CA166011A5F1}"/>
</file>

<file path=customXml/itemProps2.xml><?xml version="1.0" encoding="utf-8"?>
<ds:datastoreItem xmlns:ds="http://schemas.openxmlformats.org/officeDocument/2006/customXml" ds:itemID="{31E91A88-967C-4D86-A7CD-DE01D65A8F18}"/>
</file>

<file path=customXml/itemProps3.xml><?xml version="1.0" encoding="utf-8"?>
<ds:datastoreItem xmlns:ds="http://schemas.openxmlformats.org/officeDocument/2006/customXml" ds:itemID="{23DC235C-7139-4A89-9F7F-E574448D27CC}"/>
</file>

<file path=customXml/itemProps4.xml><?xml version="1.0" encoding="utf-8"?>
<ds:datastoreItem xmlns:ds="http://schemas.openxmlformats.org/officeDocument/2006/customXml" ds:itemID="{4862969C-572B-4BA3-B2CD-331017F9F9FA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147</Words>
  <Application>Microsoft Office PowerPoint</Application>
  <PresentationFormat>Widescreen</PresentationFormat>
  <Paragraphs>39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 GATHII FACULTY WORKSHOPS – SPRING 2017 </vt:lpstr>
      <vt:lpstr>Faculty Responses to Request for Topics</vt:lpstr>
      <vt:lpstr>Watchlist and FOIA requests</vt:lpstr>
      <vt:lpstr>Tumultous week</vt:lpstr>
      <vt:lpstr>What does this New Era mean for:</vt:lpstr>
      <vt:lpstr>Understanding the Election</vt:lpstr>
      <vt:lpstr>What are your thoughts?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GATHII FACULTY WORKSHOPS – SPRING 2017</dc:title>
  <dc:creator>Lynch, Mary</dc:creator>
  <cp:lastModifiedBy>Lynch, Mary</cp:lastModifiedBy>
  <cp:revision>11</cp:revision>
  <dcterms:created xsi:type="dcterms:W3CDTF">2017-01-25T02:34:50Z</dcterms:created>
  <dcterms:modified xsi:type="dcterms:W3CDTF">2017-02-08T18:54:51Z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0x010100D9DEE06D115A374FB31F8955B6BB3C71</vt:lpwstr>
  </property>
  <property fmtid="{D5CDD505-2E9C-101B-9397-08002B2CF9AE}" pid="3" name="_dlc_DocIdItemGuid">
    <vt:lpwstr>7b255971-49b9-49bf-8b91-38842cd6e557</vt:lpwstr>
  </property>
</Properties>
</file>