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1" r:id="rId3"/>
    <p:sldId id="262" r:id="rId4"/>
    <p:sldId id="263" r:id="rId5"/>
    <p:sldId id="264" r:id="rId6"/>
    <p:sldId id="270" r:id="rId7"/>
    <p:sldId id="271" r:id="rId8"/>
    <p:sldId id="267" r:id="rId9"/>
    <p:sldId id="272" r:id="rId10"/>
    <p:sldId id="258" r:id="rId11"/>
    <p:sldId id="266" r:id="rId12"/>
    <p:sldId id="259" r:id="rId13"/>
    <p:sldId id="265" r:id="rId14"/>
    <p:sldId id="268" r:id="rId15"/>
    <p:sldId id="274" r:id="rId16"/>
    <p:sldId id="269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2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8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6AB28C-8665-437C-956E-238CAAE7AC4A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2ECE7B-9156-481F-87D7-591DAD4AF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40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472D695-6B6E-4B0B-81E1-9C44BF5E46BA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72103A5-F3B0-4926-BA1B-CF33C2DD00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6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103A5-F3B0-4926-BA1B-CF33C2DD002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1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103A5-F3B0-4926-BA1B-CF33C2DD002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95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Renew</a:t>
            </a:r>
            <a:r>
              <a:rPr lang="en-US" baseline="0" dirty="0" smtClean="0"/>
              <a:t> books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103A5-F3B0-4926-BA1B-CF33C2DD002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79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C603-5460-45EC-910B-DB21E7E0A0E5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46DA-9571-4E7D-BC12-33BC31B61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C603-5460-45EC-910B-DB21E7E0A0E5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46DA-9571-4E7D-BC12-33BC31B61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C603-5460-45EC-910B-DB21E7E0A0E5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46DA-9571-4E7D-BC12-33BC31B61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C603-5460-45EC-910B-DB21E7E0A0E5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46DA-9571-4E7D-BC12-33BC31B61C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66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C603-5460-45EC-910B-DB21E7E0A0E5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46DA-9571-4E7D-BC12-33BC31B61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C603-5460-45EC-910B-DB21E7E0A0E5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46DA-9571-4E7D-BC12-33BC31B61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C603-5460-45EC-910B-DB21E7E0A0E5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46DA-9571-4E7D-BC12-33BC31B61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C603-5460-45EC-910B-DB21E7E0A0E5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46DA-9571-4E7D-BC12-33BC31B61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C603-5460-45EC-910B-DB21E7E0A0E5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46DA-9571-4E7D-BC12-33BC31B61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C603-5460-45EC-910B-DB21E7E0A0E5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46DA-9571-4E7D-BC12-33BC31B61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C603-5460-45EC-910B-DB21E7E0A0E5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46DA-9571-4E7D-BC12-33BC31B61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C603-5460-45EC-910B-DB21E7E0A0E5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46DA-9571-4E7D-BC12-33BC31B61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8C603-5460-45EC-910B-DB21E7E0A0E5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846DA-9571-4E7D-BC12-33BC31B61C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eference@albanylaw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ll@albanylaw.edu" TargetMode="External"/><Relationship Id="rId2" Type="http://schemas.openxmlformats.org/officeDocument/2006/relationships/hyperlink" Target="https://my.albanylaw.edu/library/Documents/IUG.pdf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y.albanylaw.edu/library/Pages/default.asp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libguides.albanylaw.edu/home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my.albanylaw.edu/library/Pages/default.aspx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800600"/>
            <a:ext cx="7010400" cy="1470025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Library Services for Faculty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Library.alaw.logo.bl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2552698" y="2705099"/>
            <a:ext cx="6629399" cy="137160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762000"/>
            <a:ext cx="449580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 and Instructional Services</a:t>
            </a:r>
            <a:endParaRPr lang="en-US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438400"/>
            <a:ext cx="6172200" cy="2462213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Kalinga" pitchFamily="34" charset="0"/>
                <a:cs typeface="Kalinga" pitchFamily="34" charset="0"/>
              </a:rPr>
              <a:t>Reference Desk </a:t>
            </a:r>
          </a:p>
          <a:p>
            <a:endParaRPr lang="en-US" dirty="0" smtClean="0">
              <a:latin typeface="Kalinga" pitchFamily="34" charset="0"/>
              <a:cs typeface="Kalinga" pitchFamily="34" charset="0"/>
            </a:endParaRPr>
          </a:p>
          <a:p>
            <a:pPr algn="ctr"/>
            <a:r>
              <a:rPr lang="en-US" dirty="0" smtClean="0"/>
              <a:t>Monday-Friday	1:00pm-4:30pm</a:t>
            </a:r>
          </a:p>
          <a:p>
            <a:pPr algn="ctr"/>
            <a:r>
              <a:rPr lang="en-US" dirty="0" smtClean="0"/>
              <a:t>Saturday		9:00am-5:00pm</a:t>
            </a:r>
          </a:p>
          <a:p>
            <a:pPr algn="ctr"/>
            <a:r>
              <a:rPr lang="en-US" smtClean="0"/>
              <a:t> Sunday</a:t>
            </a:r>
            <a:r>
              <a:rPr lang="en-US" dirty="0"/>
              <a:t>	</a:t>
            </a:r>
            <a:r>
              <a:rPr lang="en-US" dirty="0" smtClean="0"/>
              <a:t>	10:00am-6:00pm</a:t>
            </a:r>
          </a:p>
          <a:p>
            <a:endParaRPr lang="en-US" dirty="0" smtClean="0"/>
          </a:p>
          <a:p>
            <a:pPr algn="ctr"/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reference@albanylaw.edu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Call: 445-2390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EB2807"/>
            </a:solidFill>
          </a:ln>
        </p:spPr>
        <p:txBody>
          <a:bodyPr>
            <a:normAutofit fontScale="90000"/>
          </a:bodyPr>
          <a:lstStyle/>
          <a:p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Reference and Instructional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7640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Obtaining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information from sources outside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 and group instruction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developing research strategies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both print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electronic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Instruction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using print and electronic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guides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various legal subject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Assistance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Federal and New York State government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Subject-specific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in-class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research instruction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by request 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Orientation and legal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research training for new law journal members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46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Interlibrary Loan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3100" y="1828800"/>
            <a:ext cx="5257800" cy="446276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ILLiad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requests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must be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made through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ILLiad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our online interlibrary loan management tool. 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Login to Library Portal (my.albanylaw.edu/library) and select Interlibrary Loan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ILLiad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User Guide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ILL email: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ill@albanylaw.edu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EB2807"/>
            </a:solidFill>
          </a:ln>
        </p:spPr>
        <p:txBody>
          <a:bodyPr>
            <a:normAutofit/>
          </a:bodyPr>
          <a:lstStyle/>
          <a:p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Library Portal</a:t>
            </a: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828800"/>
            <a:ext cx="7543800" cy="418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EB2807"/>
            </a:solidFill>
          </a:ln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Guides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379" y="1600200"/>
            <a:ext cx="6133241" cy="497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8091"/>
            <a:ext cx="8229600" cy="1143000"/>
          </a:xfrm>
          <a:solidFill>
            <a:schemeClr val="bg1"/>
          </a:solidFill>
          <a:ln>
            <a:solidFill>
              <a:srgbClr val="EB2807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Renew Your Library Materials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001000" cy="4436309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1524000" y="5638800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676400" y="5105400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5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EB2807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Future areas of support &amp; collaboration?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" y="1828800"/>
            <a:ext cx="7696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for Faculty Scholarship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Institutional Repository?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for Teaching and Instruction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Teaching and Learning Library Collection?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Guide highlighting print &amp; electronic resources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Opportunities/benefits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library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due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affiliation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191336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9481"/>
            <a:ext cx="8233233" cy="240547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EB2807"/>
            </a:solidFill>
          </a:ln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Schaffer Law Library – 2011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39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6824"/>
            <a:ext cx="8233242" cy="24107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EB2807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Schaffer Law Library -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Changing Times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87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EB2807"/>
            </a:solidFill>
          </a:ln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Schaffer Law Library – Today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9800"/>
            <a:ext cx="8233738" cy="272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7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bg1"/>
          </a:solidFill>
          <a:ln>
            <a:solidFill>
              <a:srgbClr val="EB2807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Full-time Librarians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990600"/>
            <a:ext cx="1706880" cy="17068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95600"/>
            <a:ext cx="1752600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99193"/>
            <a:ext cx="1752600" cy="175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31951" y="1342072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Colleen Smith</a:t>
            </a:r>
          </a:p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3299943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Leslie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Cunningham</a:t>
            </a:r>
          </a:p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Catalog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&amp; Government Information Librarian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9400" y="55626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Rebecca Murphy</a:t>
            </a:r>
          </a:p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Technical Services Librarian</a:t>
            </a:r>
          </a:p>
        </p:txBody>
      </p:sp>
    </p:spTree>
    <p:extLst>
      <p:ext uri="{BB962C8B-B14F-4D97-AF65-F5344CB8AC3E}">
        <p14:creationId xmlns:p14="http://schemas.microsoft.com/office/powerpoint/2010/main" val="273388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bg1"/>
          </a:solidFill>
          <a:ln>
            <a:solidFill>
              <a:srgbClr val="EB2807"/>
            </a:solidFill>
          </a:ln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Full-time Librarians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17638"/>
            <a:ext cx="1676590" cy="147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429000"/>
            <a:ext cx="1676590" cy="147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2154238"/>
            <a:ext cx="487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Public Services Librarian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3827373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Collection Development &amp; Management Librarian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14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bg1"/>
          </a:solidFill>
          <a:ln>
            <a:solidFill>
              <a:srgbClr val="EB2807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Part-time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Librarians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1625600" cy="17649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67200"/>
            <a:ext cx="1625600" cy="162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2590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Robert Emery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51816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John Kenny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70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3506"/>
          </a:xfrm>
          <a:solidFill>
            <a:schemeClr val="bg1"/>
          </a:solidFill>
          <a:ln>
            <a:solidFill>
              <a:srgbClr val="EB2807"/>
            </a:solidFill>
          </a:ln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Library Technical Assistants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52476"/>
            <a:ext cx="1493520" cy="1493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180678"/>
            <a:ext cx="1493520" cy="1493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008880"/>
            <a:ext cx="1493520" cy="1493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1631898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Lisa Suto</a:t>
            </a:r>
          </a:p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Public Services and Collection Maintenance Specialist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2200" y="3327273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Govie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Finn</a:t>
            </a:r>
          </a:p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Public Services and Interlibrary Loan Specialist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1165" y="5155475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Allen Lescak</a:t>
            </a:r>
          </a:p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Legal Supplementation Specialist {Part-time}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78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bg1"/>
          </a:solidFill>
          <a:ln>
            <a:solidFill>
              <a:srgbClr val="EB2807"/>
            </a:solidFill>
          </a:ln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Library Technical Assistants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0"/>
            <a:ext cx="1635163" cy="1635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39" y="1021976"/>
            <a:ext cx="1645024" cy="1645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3489" y="150253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Melanie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Mabee</a:t>
            </a:r>
          </a:p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Cataloging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&amp; Acquisitions Specialist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3247944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Elizabeth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Conniff-Dineen</a:t>
            </a:r>
          </a:p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Documents Specialist {Part-time}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64162"/>
            <a:ext cx="1605280" cy="1605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0800" y="536269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Jean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Goldsmith</a:t>
            </a:r>
          </a:p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Continuations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&amp; Serials Specialist {Part-time}</a:t>
            </a:r>
          </a:p>
        </p:txBody>
      </p:sp>
    </p:spTree>
    <p:extLst>
      <p:ext uri="{BB962C8B-B14F-4D97-AF65-F5344CB8AC3E}">
        <p14:creationId xmlns:p14="http://schemas.microsoft.com/office/powerpoint/2010/main" val="232486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DEE06D115A374FB31F8955B6BB3C71" ma:contentTypeVersion="2" ma:contentTypeDescription="Create a new document." ma:contentTypeScope="" ma:versionID="cff3033aef92e2f214df3c90050650ec">
  <xsd:schema xmlns:xsd="http://www.w3.org/2001/XMLSchema" xmlns:xs="http://www.w3.org/2001/XMLSchema" xmlns:p="http://schemas.microsoft.com/office/2006/metadata/properties" xmlns:ns1="http://schemas.microsoft.com/sharepoint/v3" xmlns:ns3="30d04656-511f-42b5-adb2-5e42501272af" targetNamespace="http://schemas.microsoft.com/office/2006/metadata/properties" ma:root="true" ma:fieldsID="363cd44a707cdf05307dabeb12fca7ca" ns1:_="" ns3:_="">
    <xsd:import namespace="http://schemas.microsoft.com/sharepoint/v3"/>
    <xsd:import namespace="30d04656-511f-42b5-adb2-5e42501272a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d04656-511f-42b5-adb2-5e42501272af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30d04656-511f-42b5-adb2-5e42501272af">PF7C37ZHKNJA-1596518835-20</_dlc_DocId>
    <_dlc_DocIdUrl xmlns="30d04656-511f-42b5-adb2-5e42501272af">
      <Url>http://wwwfe01/centers/center-for-excellence-in-law-teaching/albany-law-initiatives/celt-faculty-workshops/_layouts/15/DocIdRedir.aspx?ID=PF7C37ZHKNJA-1596518835-20</Url>
      <Description>PF7C37ZHKNJA-1596518835-20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EBBD71A-4A02-44EA-8CB5-4411C926FF51}"/>
</file>

<file path=customXml/itemProps2.xml><?xml version="1.0" encoding="utf-8"?>
<ds:datastoreItem xmlns:ds="http://schemas.openxmlformats.org/officeDocument/2006/customXml" ds:itemID="{02933393-5E78-4306-84B3-4F2F9C267F41}"/>
</file>

<file path=customXml/itemProps3.xml><?xml version="1.0" encoding="utf-8"?>
<ds:datastoreItem xmlns:ds="http://schemas.openxmlformats.org/officeDocument/2006/customXml" ds:itemID="{31F6E77C-D955-44FB-B13D-B8C12C0253FA}"/>
</file>

<file path=customXml/itemProps4.xml><?xml version="1.0" encoding="utf-8"?>
<ds:datastoreItem xmlns:ds="http://schemas.openxmlformats.org/officeDocument/2006/customXml" ds:itemID="{867C5FA1-6F20-483F-8EEA-22BD9871F61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</TotalTime>
  <Words>264</Words>
  <Application>Microsoft Office PowerPoint</Application>
  <PresentationFormat>On-screen Show (4:3)</PresentationFormat>
  <Paragraphs>81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Garamond</vt:lpstr>
      <vt:lpstr>Kalinga</vt:lpstr>
      <vt:lpstr>Office Theme</vt:lpstr>
      <vt:lpstr>Library Services for Faculty</vt:lpstr>
      <vt:lpstr>Schaffer Law Library – 2011</vt:lpstr>
      <vt:lpstr>Schaffer Law Library - Changing Times</vt:lpstr>
      <vt:lpstr>Schaffer Law Library – Today</vt:lpstr>
      <vt:lpstr>Full-time Librarians</vt:lpstr>
      <vt:lpstr>Full-time Librarians</vt:lpstr>
      <vt:lpstr>Part-time Librarians</vt:lpstr>
      <vt:lpstr>Library Technical Assistants</vt:lpstr>
      <vt:lpstr>Library Technical Assistants</vt:lpstr>
      <vt:lpstr>Reference and Instructional Services</vt:lpstr>
      <vt:lpstr>Reference and Instructional Services</vt:lpstr>
      <vt:lpstr>Interlibrary Loan</vt:lpstr>
      <vt:lpstr>Library Portal</vt:lpstr>
      <vt:lpstr>Research Guides</vt:lpstr>
      <vt:lpstr>Renew Your Library Materials</vt:lpstr>
      <vt:lpstr>Future areas of support &amp; collaboration?</vt:lpstr>
    </vt:vector>
  </TitlesOfParts>
  <Company>Albany Law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The Library Can Do For You</dc:title>
  <dc:creator>Albany Law School</dc:creator>
  <cp:lastModifiedBy>Smith, Colleen</cp:lastModifiedBy>
  <cp:revision>66</cp:revision>
  <cp:lastPrinted>2015-09-30T15:19:18Z</cp:lastPrinted>
  <dcterms:created xsi:type="dcterms:W3CDTF">2011-08-25T16:50:47Z</dcterms:created>
  <dcterms:modified xsi:type="dcterms:W3CDTF">2015-09-30T19:31:06Z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0x010100D9DEE06D115A374FB31F8955B6BB3C71</vt:lpwstr>
  </property>
  <property fmtid="{D5CDD505-2E9C-101B-9397-08002B2CF9AE}" pid="3" name="_dlc_DocIdItemGuid">
    <vt:lpwstr>e5e47e1d-101e-4b85-aa35-d40a5ce84152</vt:lpwstr>
  </property>
</Properties>
</file>