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40CE-7366-4CDA-B36C-F416E664DE9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514A-786B-4E18-8C6F-847F5965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2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40CE-7366-4CDA-B36C-F416E664DE9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514A-786B-4E18-8C6F-847F5965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6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40CE-7366-4CDA-B36C-F416E664DE9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514A-786B-4E18-8C6F-847F5965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9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40CE-7366-4CDA-B36C-F416E664DE9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514A-786B-4E18-8C6F-847F5965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40CE-7366-4CDA-B36C-F416E664DE9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514A-786B-4E18-8C6F-847F5965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0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40CE-7366-4CDA-B36C-F416E664DE9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514A-786B-4E18-8C6F-847F5965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7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40CE-7366-4CDA-B36C-F416E664DE9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514A-786B-4E18-8C6F-847F5965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0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40CE-7366-4CDA-B36C-F416E664DE9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514A-786B-4E18-8C6F-847F5965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91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40CE-7366-4CDA-B36C-F416E664DE9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514A-786B-4E18-8C6F-847F5965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40CE-7366-4CDA-B36C-F416E664DE9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514A-786B-4E18-8C6F-847F5965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85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40CE-7366-4CDA-B36C-F416E664DE9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514A-786B-4E18-8C6F-847F5965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940CE-7366-4CDA-B36C-F416E664DE9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F514A-786B-4E18-8C6F-847F5965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analyze/b2yuXdCiid8BRdtLHbdTIqIp_2FkK_2FYpke8SeK7DdFdsI_3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PEER SUPPORT IN TEACHING SURVEY RESULTS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41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 rotWithShape="1">
          <a:blip r:embed="rId2"/>
          <a:srcRect l="8087" t="1241" r="12938" b="-249"/>
          <a:stretch/>
        </p:blipFill>
        <p:spPr>
          <a:xfrm>
            <a:off x="174171" y="174170"/>
            <a:ext cx="9568543" cy="5627915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229599" y="4399386"/>
          <a:ext cx="3690258" cy="1598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9143"/>
                <a:gridCol w="751115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 have the chance to share teaching ideas with a colleague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29.41%</a:t>
                      </a:r>
                      <a:endParaRPr lang="en-US" sz="110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190500" marT="57150" marB="5715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It's voluntary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23.53%</a:t>
                      </a:r>
                      <a:endParaRPr lang="en-US" sz="110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190500" marT="57150" marB="5715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 can obtain some feedback to improve student learning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35.29%</a:t>
                      </a:r>
                      <a:endParaRPr lang="en-US" sz="110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190500" marT="57150" marB="5715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Other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639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 rotWithShape="1">
          <a:blip r:embed="rId2"/>
          <a:srcRect l="9666" t="-708"/>
          <a:stretch/>
        </p:blipFill>
        <p:spPr>
          <a:xfrm>
            <a:off x="205740" y="146433"/>
            <a:ext cx="9566910" cy="582455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55330" y="3486150"/>
          <a:ext cx="3623310" cy="2680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0529"/>
                <a:gridCol w="1012781"/>
              </a:tblGrid>
              <a:tr h="6398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I'd like some general guidance about a good process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41.18%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190500" marT="57150" marB="57150"/>
                </a:tc>
              </a:tr>
              <a:tr h="6625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 prefer to keep it unstructured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29.41%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190500" marT="57150" marB="57150"/>
                </a:tc>
              </a:tr>
              <a:tr h="603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I'd prefer to use a checklist that helps with observation and feedback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17.65%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190500" marT="57150" marB="57150"/>
                </a:tc>
              </a:tr>
              <a:tr h="5789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Other (please specify)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190500" marT="57150" marB="5715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95650" y="31940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15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 rotWithShape="1">
          <a:blip r:embed="rId2"/>
          <a:srcRect l="7960" t="271" r="2170" b="2989"/>
          <a:stretch/>
        </p:blipFill>
        <p:spPr>
          <a:xfrm>
            <a:off x="892629" y="185058"/>
            <a:ext cx="9122228" cy="5921828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570821" y="4402378"/>
          <a:ext cx="3305493" cy="19575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1350"/>
                <a:gridCol w="1034143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 have a few concerns noted below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6.67%</a:t>
                      </a:r>
                      <a:endParaRPr lang="en-US" sz="110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190500" marT="57150" marB="5715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No </a:t>
                      </a:r>
                      <a:r>
                        <a:rPr lang="en-US" sz="1200" dirty="0">
                          <a:effectLst/>
                        </a:rPr>
                        <a:t>concerns for me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33.33%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190500" marT="57150" marB="5715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I </a:t>
                      </a:r>
                      <a:r>
                        <a:rPr lang="en-US" sz="1200" dirty="0">
                          <a:effectLst/>
                        </a:rPr>
                        <a:t>want to make sure it is used for formative purposes only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20.00%</a:t>
                      </a:r>
                      <a:endParaRPr lang="en-US" sz="110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190500" marT="57150" marB="5715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 smtClean="0">
                          <a:effectLst/>
                          <a:hlinkClick r:id="rId3"/>
                        </a:rPr>
                        <a:t>Responses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Other (please specify)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729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EE06D115A374FB31F8955B6BB3C71" ma:contentTypeVersion="2" ma:contentTypeDescription="Create a new document." ma:contentTypeScope="" ma:versionID="cff3033aef92e2f214df3c90050650ec">
  <xsd:schema xmlns:xsd="http://www.w3.org/2001/XMLSchema" xmlns:xs="http://www.w3.org/2001/XMLSchema" xmlns:p="http://schemas.microsoft.com/office/2006/metadata/properties" xmlns:ns1="http://schemas.microsoft.com/sharepoint/v3" xmlns:ns3="30d04656-511f-42b5-adb2-5e42501272af" targetNamespace="http://schemas.microsoft.com/office/2006/metadata/properties" ma:root="true" ma:fieldsID="363cd44a707cdf05307dabeb12fca7ca" ns1:_="" ns3:_="">
    <xsd:import namespace="http://schemas.microsoft.com/sharepoint/v3"/>
    <xsd:import namespace="30d04656-511f-42b5-adb2-5e42501272a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d04656-511f-42b5-adb2-5e42501272af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30d04656-511f-42b5-adb2-5e42501272af">PF7C37ZHKNJA-1596518835-31</_dlc_DocId>
    <_dlc_DocIdUrl xmlns="30d04656-511f-42b5-adb2-5e42501272af">
      <Url>http://wwwfe01/centers/center-for-excellence-in-law-teaching/albany-law-initiatives/celt-faculty-workshops/_layouts/15/DocIdRedir.aspx?ID=PF7C37ZHKNJA-1596518835-31</Url>
      <Description>PF7C37ZHKNJA-1596518835-31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FE226E1-1D0E-43C2-9094-A6F860494787}"/>
</file>

<file path=customXml/itemProps2.xml><?xml version="1.0" encoding="utf-8"?>
<ds:datastoreItem xmlns:ds="http://schemas.openxmlformats.org/officeDocument/2006/customXml" ds:itemID="{C42225E1-B928-4F44-AA14-40A977BA4BE2}"/>
</file>

<file path=customXml/itemProps3.xml><?xml version="1.0" encoding="utf-8"?>
<ds:datastoreItem xmlns:ds="http://schemas.openxmlformats.org/officeDocument/2006/customXml" ds:itemID="{ABCBB140-316B-4028-85D9-35725E21AB9D}"/>
</file>

<file path=customXml/itemProps4.xml><?xml version="1.0" encoding="utf-8"?>
<ds:datastoreItem xmlns:ds="http://schemas.openxmlformats.org/officeDocument/2006/customXml" ds:itemID="{DC095381-4AC3-4D6D-81CF-670CFFAA9CF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PEER SUPPORT IN TEACHING SURVEY RESULTS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SUPPORT IN TEACHING SURVEY RESULTS</dc:title>
  <dc:creator>Lynch, Mary</dc:creator>
  <cp:lastModifiedBy>Lynch, Mary</cp:lastModifiedBy>
  <cp:revision>1</cp:revision>
  <dcterms:created xsi:type="dcterms:W3CDTF">2018-06-06T18:49:20Z</dcterms:created>
  <dcterms:modified xsi:type="dcterms:W3CDTF">2018-06-06T18:49:28Z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0x010100D9DEE06D115A374FB31F8955B6BB3C71</vt:lpwstr>
  </property>
  <property fmtid="{D5CDD505-2E9C-101B-9397-08002B2CF9AE}" pid="3" name="_dlc_DocIdItemGuid">
    <vt:lpwstr>661e449f-e076-47fa-8306-d94f229601dc</vt:lpwstr>
  </property>
</Properties>
</file>